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9" r:id="rId2"/>
    <p:sldId id="270" r:id="rId3"/>
    <p:sldId id="257" r:id="rId4"/>
    <p:sldId id="271" r:id="rId5"/>
    <p:sldId id="258" r:id="rId6"/>
    <p:sldId id="272" r:id="rId7"/>
    <p:sldId id="259" r:id="rId8"/>
    <p:sldId id="273" r:id="rId9"/>
    <p:sldId id="27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lvano Mezzenzana" initials="SM" lastIdx="1" clrIdx="0">
    <p:extLst>
      <p:ext uri="{19B8F6BF-5375-455C-9EA6-DF929625EA0E}">
        <p15:presenceInfo xmlns:p15="http://schemas.microsoft.com/office/powerpoint/2012/main" userId="S::smezzenzana@duomoviaggi.it::e70bc99c-0001-44be-bfdd-00a41bcc38e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66337"/>
    <a:srgbClr val="FF7C80"/>
    <a:srgbClr val="A50021"/>
    <a:srgbClr val="CDBA99"/>
    <a:srgbClr val="84857D"/>
    <a:srgbClr val="AB271D"/>
    <a:srgbClr val="FF5050"/>
    <a:srgbClr val="CC0000"/>
    <a:srgbClr val="FF99FF"/>
    <a:srgbClr val="CBA7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ile medio 2 - Color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8" d="100"/>
          <a:sy n="108" d="100"/>
        </p:scale>
        <p:origin x="166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a Paci" userId="f17fd3c6e1b554f1" providerId="LiveId" clId="{9516D42B-1316-48BA-A679-BE9D84E09BC4}"/>
    <pc:docChg chg="custSel modSld">
      <pc:chgData name="Daniela Paci" userId="f17fd3c6e1b554f1" providerId="LiveId" clId="{9516D42B-1316-48BA-A679-BE9D84E09BC4}" dt="2026-06-25T13:50:53.462" v="11" actId="20577"/>
      <pc:docMkLst>
        <pc:docMk/>
      </pc:docMkLst>
      <pc:sldChg chg="modSp mod">
        <pc:chgData name="Daniela Paci" userId="f17fd3c6e1b554f1" providerId="LiveId" clId="{9516D42B-1316-48BA-A679-BE9D84E09BC4}" dt="2026-06-25T13:41:42.657" v="4" actId="20577"/>
        <pc:sldMkLst>
          <pc:docMk/>
          <pc:sldMk cId="2733675062" sldId="270"/>
        </pc:sldMkLst>
        <pc:spChg chg="mod">
          <ac:chgData name="Daniela Paci" userId="f17fd3c6e1b554f1" providerId="LiveId" clId="{9516D42B-1316-48BA-A679-BE9D84E09BC4}" dt="2026-06-25T13:41:42.657" v="4" actId="20577"/>
          <ac:spMkLst>
            <pc:docMk/>
            <pc:sldMk cId="2733675062" sldId="270"/>
            <ac:spMk id="2" creationId="{3C3F24FF-B036-4131-BEAB-1C6E6EE886E0}"/>
          </ac:spMkLst>
        </pc:spChg>
      </pc:sldChg>
      <pc:sldChg chg="modSp mod">
        <pc:chgData name="Daniela Paci" userId="f17fd3c6e1b554f1" providerId="LiveId" clId="{9516D42B-1316-48BA-A679-BE9D84E09BC4}" dt="2026-06-25T13:46:51.534" v="8" actId="313"/>
        <pc:sldMkLst>
          <pc:docMk/>
          <pc:sldMk cId="2373376150" sldId="271"/>
        </pc:sldMkLst>
        <pc:spChg chg="mod">
          <ac:chgData name="Daniela Paci" userId="f17fd3c6e1b554f1" providerId="LiveId" clId="{9516D42B-1316-48BA-A679-BE9D84E09BC4}" dt="2026-06-25T13:46:51.534" v="8" actId="313"/>
          <ac:spMkLst>
            <pc:docMk/>
            <pc:sldMk cId="2373376150" sldId="271"/>
            <ac:spMk id="2" creationId="{7461A8BE-13AA-4C76-A5D1-6BC7D94C3D6F}"/>
          </ac:spMkLst>
        </pc:spChg>
      </pc:sldChg>
      <pc:sldChg chg="modSp mod">
        <pc:chgData name="Daniela Paci" userId="f17fd3c6e1b554f1" providerId="LiveId" clId="{9516D42B-1316-48BA-A679-BE9D84E09BC4}" dt="2026-06-25T13:47:21.322" v="9" actId="20577"/>
        <pc:sldMkLst>
          <pc:docMk/>
          <pc:sldMk cId="496271635" sldId="272"/>
        </pc:sldMkLst>
        <pc:spChg chg="mod">
          <ac:chgData name="Daniela Paci" userId="f17fd3c6e1b554f1" providerId="LiveId" clId="{9516D42B-1316-48BA-A679-BE9D84E09BC4}" dt="2026-06-25T13:47:21.322" v="9" actId="20577"/>
          <ac:spMkLst>
            <pc:docMk/>
            <pc:sldMk cId="496271635" sldId="272"/>
            <ac:spMk id="2" creationId="{435BCE86-C6DD-477C-A97C-7FE271456A14}"/>
          </ac:spMkLst>
        </pc:spChg>
      </pc:sldChg>
      <pc:sldChg chg="modSp mod">
        <pc:chgData name="Daniela Paci" userId="f17fd3c6e1b554f1" providerId="LiveId" clId="{9516D42B-1316-48BA-A679-BE9D84E09BC4}" dt="2026-06-25T13:49:26.918" v="10" actId="20577"/>
        <pc:sldMkLst>
          <pc:docMk/>
          <pc:sldMk cId="2847123783" sldId="273"/>
        </pc:sldMkLst>
        <pc:spChg chg="mod">
          <ac:chgData name="Daniela Paci" userId="f17fd3c6e1b554f1" providerId="LiveId" clId="{9516D42B-1316-48BA-A679-BE9D84E09BC4}" dt="2026-06-25T13:49:26.918" v="10" actId="20577"/>
          <ac:spMkLst>
            <pc:docMk/>
            <pc:sldMk cId="2847123783" sldId="273"/>
            <ac:spMk id="2" creationId="{A11F1380-8997-4B69-8950-18F2051882E9}"/>
          </ac:spMkLst>
        </pc:spChg>
      </pc:sldChg>
      <pc:sldChg chg="modSp mod">
        <pc:chgData name="Daniela Paci" userId="f17fd3c6e1b554f1" providerId="LiveId" clId="{9516D42B-1316-48BA-A679-BE9D84E09BC4}" dt="2026-06-25T13:50:53.462" v="11" actId="20577"/>
        <pc:sldMkLst>
          <pc:docMk/>
          <pc:sldMk cId="2744155352" sldId="274"/>
        </pc:sldMkLst>
        <pc:spChg chg="mod">
          <ac:chgData name="Daniela Paci" userId="f17fd3c6e1b554f1" providerId="LiveId" clId="{9516D42B-1316-48BA-A679-BE9D84E09BC4}" dt="2026-06-25T13:50:53.462" v="11" actId="20577"/>
          <ac:spMkLst>
            <pc:docMk/>
            <pc:sldMk cId="2744155352" sldId="274"/>
            <ac:spMk id="3" creationId="{099C03F9-DF1B-4264-9D2F-6FF8AB9318C2}"/>
          </ac:spMkLst>
        </pc:spChg>
      </pc:sldChg>
    </pc:docChg>
  </pc:docChgLst>
  <pc:docChgLst>
    <pc:chgData name="Daniela Paci" userId="f17fd3c6e1b554f1" providerId="LiveId" clId="{2C6DE59D-A4D7-4403-A404-5DEFE8462224}"/>
    <pc:docChg chg="custSel delSld modSld">
      <pc:chgData name="Daniela Paci" userId="f17fd3c6e1b554f1" providerId="LiveId" clId="{2C6DE59D-A4D7-4403-A404-5DEFE8462224}" dt="2026-06-01T05:40:20.464" v="6092" actId="20577"/>
      <pc:docMkLst>
        <pc:docMk/>
      </pc:docMkLst>
      <pc:sldChg chg="modSp mod">
        <pc:chgData name="Daniela Paci" userId="f17fd3c6e1b554f1" providerId="LiveId" clId="{2C6DE59D-A4D7-4403-A404-5DEFE8462224}" dt="2026-06-01T04:51:32.811" v="2581" actId="20577"/>
        <pc:sldMkLst>
          <pc:docMk/>
          <pc:sldMk cId="2934292101" sldId="258"/>
        </pc:sldMkLst>
        <pc:spChg chg="mod">
          <ac:chgData name="Daniela Paci" userId="f17fd3c6e1b554f1" providerId="LiveId" clId="{2C6DE59D-A4D7-4403-A404-5DEFE8462224}" dt="2026-06-01T04:51:32.811" v="2581" actId="20577"/>
          <ac:spMkLst>
            <pc:docMk/>
            <pc:sldMk cId="2934292101" sldId="258"/>
            <ac:spMk id="2" creationId="{18E75FEF-9018-4F81-83D0-6FD96C907F53}"/>
          </ac:spMkLst>
        </pc:spChg>
      </pc:sldChg>
      <pc:sldChg chg="modSp mod">
        <pc:chgData name="Daniela Paci" userId="f17fd3c6e1b554f1" providerId="LiveId" clId="{2C6DE59D-A4D7-4403-A404-5DEFE8462224}" dt="2026-05-31T07:35:06.909" v="1103" actId="20577"/>
        <pc:sldMkLst>
          <pc:docMk/>
          <pc:sldMk cId="2733675062" sldId="270"/>
        </pc:sldMkLst>
        <pc:spChg chg="mod">
          <ac:chgData name="Daniela Paci" userId="f17fd3c6e1b554f1" providerId="LiveId" clId="{2C6DE59D-A4D7-4403-A404-5DEFE8462224}" dt="2026-05-31T07:35:06.909" v="1103" actId="20577"/>
          <ac:spMkLst>
            <pc:docMk/>
            <pc:sldMk cId="2733675062" sldId="270"/>
            <ac:spMk id="2" creationId="{3C3F24FF-B036-4131-BEAB-1C6E6EE886E0}"/>
          </ac:spMkLst>
        </pc:spChg>
      </pc:sldChg>
      <pc:sldChg chg="modSp mod">
        <pc:chgData name="Daniela Paci" userId="f17fd3c6e1b554f1" providerId="LiveId" clId="{2C6DE59D-A4D7-4403-A404-5DEFE8462224}" dt="2026-05-31T07:57:52.682" v="2580" actId="114"/>
        <pc:sldMkLst>
          <pc:docMk/>
          <pc:sldMk cId="2373376150" sldId="271"/>
        </pc:sldMkLst>
        <pc:spChg chg="mod">
          <ac:chgData name="Daniela Paci" userId="f17fd3c6e1b554f1" providerId="LiveId" clId="{2C6DE59D-A4D7-4403-A404-5DEFE8462224}" dt="2026-05-31T07:57:52.682" v="2580" actId="114"/>
          <ac:spMkLst>
            <pc:docMk/>
            <pc:sldMk cId="2373376150" sldId="271"/>
            <ac:spMk id="2" creationId="{7461A8BE-13AA-4C76-A5D1-6BC7D94C3D6F}"/>
          </ac:spMkLst>
        </pc:spChg>
      </pc:sldChg>
      <pc:sldChg chg="modSp mod">
        <pc:chgData name="Daniela Paci" userId="f17fd3c6e1b554f1" providerId="LiveId" clId="{2C6DE59D-A4D7-4403-A404-5DEFE8462224}" dt="2026-06-01T05:08:03.952" v="3787" actId="114"/>
        <pc:sldMkLst>
          <pc:docMk/>
          <pc:sldMk cId="496271635" sldId="272"/>
        </pc:sldMkLst>
        <pc:spChg chg="mod">
          <ac:chgData name="Daniela Paci" userId="f17fd3c6e1b554f1" providerId="LiveId" clId="{2C6DE59D-A4D7-4403-A404-5DEFE8462224}" dt="2026-06-01T05:08:03.952" v="3787" actId="114"/>
          <ac:spMkLst>
            <pc:docMk/>
            <pc:sldMk cId="496271635" sldId="272"/>
            <ac:spMk id="2" creationId="{435BCE86-C6DD-477C-A97C-7FE271456A14}"/>
          </ac:spMkLst>
        </pc:spChg>
      </pc:sldChg>
      <pc:sldChg chg="modSp mod">
        <pc:chgData name="Daniela Paci" userId="f17fd3c6e1b554f1" providerId="LiveId" clId="{2C6DE59D-A4D7-4403-A404-5DEFE8462224}" dt="2026-06-01T05:23:21.908" v="4899" actId="20577"/>
        <pc:sldMkLst>
          <pc:docMk/>
          <pc:sldMk cId="2847123783" sldId="273"/>
        </pc:sldMkLst>
        <pc:spChg chg="mod">
          <ac:chgData name="Daniela Paci" userId="f17fd3c6e1b554f1" providerId="LiveId" clId="{2C6DE59D-A4D7-4403-A404-5DEFE8462224}" dt="2026-06-01T05:23:21.908" v="4899" actId="20577"/>
          <ac:spMkLst>
            <pc:docMk/>
            <pc:sldMk cId="2847123783" sldId="273"/>
            <ac:spMk id="2" creationId="{A11F1380-8997-4B69-8950-18F2051882E9}"/>
          </ac:spMkLst>
        </pc:spChg>
      </pc:sldChg>
      <pc:sldChg chg="modSp mod">
        <pc:chgData name="Daniela Paci" userId="f17fd3c6e1b554f1" providerId="LiveId" clId="{2C6DE59D-A4D7-4403-A404-5DEFE8462224}" dt="2026-06-01T05:40:20.464" v="6092" actId="20577"/>
        <pc:sldMkLst>
          <pc:docMk/>
          <pc:sldMk cId="2744155352" sldId="274"/>
        </pc:sldMkLst>
        <pc:spChg chg="mod">
          <ac:chgData name="Daniela Paci" userId="f17fd3c6e1b554f1" providerId="LiveId" clId="{2C6DE59D-A4D7-4403-A404-5DEFE8462224}" dt="2026-06-01T05:40:20.464" v="6092" actId="20577"/>
          <ac:spMkLst>
            <pc:docMk/>
            <pc:sldMk cId="2744155352" sldId="274"/>
            <ac:spMk id="3" creationId="{099C03F9-DF1B-4264-9D2F-6FF8AB9318C2}"/>
          </ac:spMkLst>
        </pc:spChg>
      </pc:sldChg>
      <pc:sldChg chg="addSp modSp mod">
        <pc:chgData name="Daniela Paci" userId="f17fd3c6e1b554f1" providerId="LiveId" clId="{2C6DE59D-A4D7-4403-A404-5DEFE8462224}" dt="2026-05-31T05:49:02.799" v="60" actId="171"/>
        <pc:sldMkLst>
          <pc:docMk/>
          <pc:sldMk cId="3455108005" sldId="279"/>
        </pc:sldMkLst>
        <pc:spChg chg="add mod ord">
          <ac:chgData name="Daniela Paci" userId="f17fd3c6e1b554f1" providerId="LiveId" clId="{2C6DE59D-A4D7-4403-A404-5DEFE8462224}" dt="2026-05-31T05:49:02.799" v="60" actId="171"/>
          <ac:spMkLst>
            <pc:docMk/>
            <pc:sldMk cId="3455108005" sldId="279"/>
            <ac:spMk id="3" creationId="{80FB1952-A6D6-15C2-4922-AECB53BBDD30}"/>
          </ac:spMkLst>
        </pc:spChg>
        <pc:spChg chg="add mod">
          <ac:chgData name="Daniela Paci" userId="f17fd3c6e1b554f1" providerId="LiveId" clId="{2C6DE59D-A4D7-4403-A404-5DEFE8462224}" dt="2026-05-31T05:48:43.305" v="57"/>
          <ac:spMkLst>
            <pc:docMk/>
            <pc:sldMk cId="3455108005" sldId="279"/>
            <ac:spMk id="5" creationId="{5F304790-B50D-ECB1-9F67-02A651900A37}"/>
          </ac:spMkLst>
        </pc:spChg>
        <pc:spChg chg="mod">
          <ac:chgData name="Daniela Paci" userId="f17fd3c6e1b554f1" providerId="LiveId" clId="{2C6DE59D-A4D7-4403-A404-5DEFE8462224}" dt="2026-05-31T05:48:51.615" v="58" actId="14100"/>
          <ac:spMkLst>
            <pc:docMk/>
            <pc:sldMk cId="3455108005" sldId="279"/>
            <ac:spMk id="9" creationId="{35EA509A-5C1E-43A5-8590-1168BE860660}"/>
          </ac:spMkLst>
        </pc:spChg>
        <pc:picChg chg="add mod ord modCrop">
          <ac:chgData name="Daniela Paci" userId="f17fd3c6e1b554f1" providerId="LiveId" clId="{2C6DE59D-A4D7-4403-A404-5DEFE8462224}" dt="2026-05-30T05:56:30.965" v="53" actId="732"/>
          <ac:picMkLst>
            <pc:docMk/>
            <pc:sldMk cId="3455108005" sldId="279"/>
            <ac:picMk id="2" creationId="{63E74B32-E887-B01B-311D-8FE5147F05DC}"/>
          </ac:picMkLst>
        </pc:picChg>
        <pc:picChg chg="add mod">
          <ac:chgData name="Daniela Paci" userId="f17fd3c6e1b554f1" providerId="LiveId" clId="{2C6DE59D-A4D7-4403-A404-5DEFE8462224}" dt="2026-05-31T05:48:43.305" v="57"/>
          <ac:picMkLst>
            <pc:docMk/>
            <pc:sldMk cId="3455108005" sldId="279"/>
            <ac:picMk id="4" creationId="{A7BE5811-85D6-125A-31E9-D558928D670E}"/>
          </ac:picMkLst>
        </pc:picChg>
        <pc:picChg chg="add mod">
          <ac:chgData name="Daniela Paci" userId="f17fd3c6e1b554f1" providerId="LiveId" clId="{2C6DE59D-A4D7-4403-A404-5DEFE8462224}" dt="2026-05-31T05:48:43.305" v="57"/>
          <ac:picMkLst>
            <pc:docMk/>
            <pc:sldMk cId="3455108005" sldId="279"/>
            <ac:picMk id="6" creationId="{CAF67076-6460-4744-5487-D83422894167}"/>
          </ac:picMkLst>
        </pc:picChg>
        <pc:picChg chg="add mod">
          <ac:chgData name="Daniela Paci" userId="f17fd3c6e1b554f1" providerId="LiveId" clId="{2C6DE59D-A4D7-4403-A404-5DEFE8462224}" dt="2026-05-31T05:48:43.305" v="57"/>
          <ac:picMkLst>
            <pc:docMk/>
            <pc:sldMk cId="3455108005" sldId="279"/>
            <ac:picMk id="8" creationId="{2AAA70E7-4E83-2050-F05E-CC53393F10C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6126F38-CFA6-45A3-8C93-DE39F776150F}" type="datetimeFigureOut">
              <a:rPr lang="it-IT" smtClean="0"/>
              <a:t>25/06/2026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7AAD673-F619-4B29-83A1-0A2C3DE00137}" type="slidenum">
              <a:rPr lang="it-IT" smtClean="0"/>
              <a:t>‹N›</a:t>
            </a:fld>
            <a:endParaRPr lang="it-IT"/>
          </a:p>
        </p:txBody>
      </p:sp>
    </p:spTree>
    <p:extLst>
      <p:ext uri="{BB962C8B-B14F-4D97-AF65-F5344CB8AC3E}">
        <p14:creationId xmlns:p14="http://schemas.microsoft.com/office/powerpoint/2010/main" val="1291052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6126F38-CFA6-45A3-8C93-DE39F776150F}" type="datetimeFigureOut">
              <a:rPr lang="it-IT" smtClean="0"/>
              <a:t>25/06/2026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7AAD673-F619-4B29-83A1-0A2C3DE00137}" type="slidenum">
              <a:rPr lang="it-IT" smtClean="0"/>
              <a:t>‹N›</a:t>
            </a:fld>
            <a:endParaRPr lang="it-IT"/>
          </a:p>
        </p:txBody>
      </p:sp>
    </p:spTree>
    <p:extLst>
      <p:ext uri="{BB962C8B-B14F-4D97-AF65-F5344CB8AC3E}">
        <p14:creationId xmlns:p14="http://schemas.microsoft.com/office/powerpoint/2010/main" val="1512862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6126F38-CFA6-45A3-8C93-DE39F776150F}" type="datetimeFigureOut">
              <a:rPr lang="it-IT" smtClean="0"/>
              <a:t>25/06/2026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7AAD673-F619-4B29-83A1-0A2C3DE00137}" type="slidenum">
              <a:rPr lang="it-IT" smtClean="0"/>
              <a:t>‹N›</a:t>
            </a:fld>
            <a:endParaRPr lang="it-IT"/>
          </a:p>
        </p:txBody>
      </p:sp>
    </p:spTree>
    <p:extLst>
      <p:ext uri="{BB962C8B-B14F-4D97-AF65-F5344CB8AC3E}">
        <p14:creationId xmlns:p14="http://schemas.microsoft.com/office/powerpoint/2010/main" val="4238196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6126F38-CFA6-45A3-8C93-DE39F776150F}" type="datetimeFigureOut">
              <a:rPr lang="it-IT" smtClean="0"/>
              <a:t>25/06/2026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7AAD673-F619-4B29-83A1-0A2C3DE00137}" type="slidenum">
              <a:rPr lang="it-IT" smtClean="0"/>
              <a:t>‹N›</a:t>
            </a:fld>
            <a:endParaRPr lang="it-IT"/>
          </a:p>
        </p:txBody>
      </p:sp>
    </p:spTree>
    <p:extLst>
      <p:ext uri="{BB962C8B-B14F-4D97-AF65-F5344CB8AC3E}">
        <p14:creationId xmlns:p14="http://schemas.microsoft.com/office/powerpoint/2010/main" val="1546973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6126F38-CFA6-45A3-8C93-DE39F776150F}" type="datetimeFigureOut">
              <a:rPr lang="it-IT" smtClean="0"/>
              <a:t>25/06/2026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7AAD673-F619-4B29-83A1-0A2C3DE00137}" type="slidenum">
              <a:rPr lang="it-IT" smtClean="0"/>
              <a:t>‹N›</a:t>
            </a:fld>
            <a:endParaRPr lang="it-IT"/>
          </a:p>
        </p:txBody>
      </p:sp>
    </p:spTree>
    <p:extLst>
      <p:ext uri="{BB962C8B-B14F-4D97-AF65-F5344CB8AC3E}">
        <p14:creationId xmlns:p14="http://schemas.microsoft.com/office/powerpoint/2010/main" val="3750630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6126F38-CFA6-45A3-8C93-DE39F776150F}" type="datetimeFigureOut">
              <a:rPr lang="it-IT" smtClean="0"/>
              <a:t>25/06/2026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7AAD673-F619-4B29-83A1-0A2C3DE00137}" type="slidenum">
              <a:rPr lang="it-IT" smtClean="0"/>
              <a:t>‹N›</a:t>
            </a:fld>
            <a:endParaRPr lang="it-IT"/>
          </a:p>
        </p:txBody>
      </p:sp>
    </p:spTree>
    <p:extLst>
      <p:ext uri="{BB962C8B-B14F-4D97-AF65-F5344CB8AC3E}">
        <p14:creationId xmlns:p14="http://schemas.microsoft.com/office/powerpoint/2010/main" val="2252430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6126F38-CFA6-45A3-8C93-DE39F776150F}" type="datetimeFigureOut">
              <a:rPr lang="it-IT" smtClean="0"/>
              <a:t>25/06/2026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7AAD673-F619-4B29-83A1-0A2C3DE00137}" type="slidenum">
              <a:rPr lang="it-IT" smtClean="0"/>
              <a:t>‹N›</a:t>
            </a:fld>
            <a:endParaRPr lang="it-IT"/>
          </a:p>
        </p:txBody>
      </p:sp>
    </p:spTree>
    <p:extLst>
      <p:ext uri="{BB962C8B-B14F-4D97-AF65-F5344CB8AC3E}">
        <p14:creationId xmlns:p14="http://schemas.microsoft.com/office/powerpoint/2010/main" val="1899493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6126F38-CFA6-45A3-8C93-DE39F776150F}" type="datetimeFigureOut">
              <a:rPr lang="it-IT" smtClean="0"/>
              <a:t>25/06/2026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7AAD673-F619-4B29-83A1-0A2C3DE00137}" type="slidenum">
              <a:rPr lang="it-IT" smtClean="0"/>
              <a:t>‹N›</a:t>
            </a:fld>
            <a:endParaRPr lang="it-IT"/>
          </a:p>
        </p:txBody>
      </p:sp>
    </p:spTree>
    <p:extLst>
      <p:ext uri="{BB962C8B-B14F-4D97-AF65-F5344CB8AC3E}">
        <p14:creationId xmlns:p14="http://schemas.microsoft.com/office/powerpoint/2010/main" val="4127601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126F38-CFA6-45A3-8C93-DE39F776150F}" type="datetimeFigureOut">
              <a:rPr lang="it-IT" smtClean="0"/>
              <a:t>25/06/2026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7AAD673-F619-4B29-83A1-0A2C3DE00137}" type="slidenum">
              <a:rPr lang="it-IT" smtClean="0"/>
              <a:t>‹N›</a:t>
            </a:fld>
            <a:endParaRPr lang="it-IT"/>
          </a:p>
        </p:txBody>
      </p:sp>
    </p:spTree>
    <p:extLst>
      <p:ext uri="{BB962C8B-B14F-4D97-AF65-F5344CB8AC3E}">
        <p14:creationId xmlns:p14="http://schemas.microsoft.com/office/powerpoint/2010/main" val="4069816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6126F38-CFA6-45A3-8C93-DE39F776150F}" type="datetimeFigureOut">
              <a:rPr lang="it-IT" smtClean="0"/>
              <a:t>25/06/2026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7AAD673-F619-4B29-83A1-0A2C3DE00137}" type="slidenum">
              <a:rPr lang="it-IT" smtClean="0"/>
              <a:t>‹N›</a:t>
            </a:fld>
            <a:endParaRPr lang="it-IT"/>
          </a:p>
        </p:txBody>
      </p:sp>
    </p:spTree>
    <p:extLst>
      <p:ext uri="{BB962C8B-B14F-4D97-AF65-F5344CB8AC3E}">
        <p14:creationId xmlns:p14="http://schemas.microsoft.com/office/powerpoint/2010/main" val="690920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6126F38-CFA6-45A3-8C93-DE39F776150F}" type="datetimeFigureOut">
              <a:rPr lang="it-IT" smtClean="0"/>
              <a:t>25/06/2026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7AAD673-F619-4B29-83A1-0A2C3DE00137}" type="slidenum">
              <a:rPr lang="it-IT" smtClean="0"/>
              <a:t>‹N›</a:t>
            </a:fld>
            <a:endParaRPr lang="it-IT"/>
          </a:p>
        </p:txBody>
      </p:sp>
    </p:spTree>
    <p:extLst>
      <p:ext uri="{BB962C8B-B14F-4D97-AF65-F5344CB8AC3E}">
        <p14:creationId xmlns:p14="http://schemas.microsoft.com/office/powerpoint/2010/main" val="3082121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126F38-CFA6-45A3-8C93-DE39F776150F}" type="datetimeFigureOut">
              <a:rPr lang="it-IT" smtClean="0"/>
              <a:t>25/06/2026</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AD673-F619-4B29-83A1-0A2C3DE00137}" type="slidenum">
              <a:rPr lang="it-IT" smtClean="0"/>
              <a:t>‹N›</a:t>
            </a:fld>
            <a:endParaRPr lang="it-IT"/>
          </a:p>
        </p:txBody>
      </p:sp>
    </p:spTree>
    <p:extLst>
      <p:ext uri="{BB962C8B-B14F-4D97-AF65-F5344CB8AC3E}">
        <p14:creationId xmlns:p14="http://schemas.microsoft.com/office/powerpoint/2010/main" val="303585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UN NUOVO RACCONTO DELLA VOCAZIONE DI ABRAMO – PHILOSOPHICA – THEOLOGICA –  HISTORICA">
            <a:extLst>
              <a:ext uri="{FF2B5EF4-FFF2-40B4-BE49-F238E27FC236}">
                <a16:creationId xmlns:a16="http://schemas.microsoft.com/office/drawing/2014/main" id="{63E74B32-E887-B01B-311D-8FE5147F05DC}"/>
              </a:ext>
            </a:extLst>
          </p:cNvPr>
          <p:cNvPicPr>
            <a:picLocks noChangeAspect="1"/>
          </p:cNvPicPr>
          <p:nvPr/>
        </p:nvPicPr>
        <p:blipFill>
          <a:blip r:embed="rId2"/>
          <a:srcRect l="13444" b="11281"/>
          <a:stretch>
            <a:fillRect/>
          </a:stretch>
        </p:blipFill>
        <p:spPr>
          <a:xfrm>
            <a:off x="0" y="0"/>
            <a:ext cx="7914640" cy="6858000"/>
          </a:xfrm>
          <a:prstGeom prst="rect">
            <a:avLst/>
          </a:prstGeom>
        </p:spPr>
      </p:pic>
      <p:sp>
        <p:nvSpPr>
          <p:cNvPr id="3" name="Rettangolo 2">
            <a:extLst>
              <a:ext uri="{FF2B5EF4-FFF2-40B4-BE49-F238E27FC236}">
                <a16:creationId xmlns:a16="http://schemas.microsoft.com/office/drawing/2014/main" id="{80FB1952-A6D6-15C2-4922-AECB53BBDD30}"/>
              </a:ext>
            </a:extLst>
          </p:cNvPr>
          <p:cNvSpPr/>
          <p:nvPr/>
        </p:nvSpPr>
        <p:spPr>
          <a:xfrm>
            <a:off x="8656320" y="0"/>
            <a:ext cx="487680" cy="6858000"/>
          </a:xfrm>
          <a:prstGeom prst="rect">
            <a:avLst/>
          </a:prstGeom>
          <a:solidFill>
            <a:srgbClr val="B66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35EA509A-5C1E-43A5-8590-1168BE860660}"/>
              </a:ext>
            </a:extLst>
          </p:cNvPr>
          <p:cNvSpPr/>
          <p:nvPr/>
        </p:nvSpPr>
        <p:spPr>
          <a:xfrm>
            <a:off x="5824778" y="0"/>
            <a:ext cx="2952916" cy="6858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7" name="CasellaDiTesto 6">
            <a:extLst>
              <a:ext uri="{FF2B5EF4-FFF2-40B4-BE49-F238E27FC236}">
                <a16:creationId xmlns:a16="http://schemas.microsoft.com/office/drawing/2014/main" id="{7FAFFB25-1F8B-4408-BBF4-EFC3A2662DB9}"/>
              </a:ext>
            </a:extLst>
          </p:cNvPr>
          <p:cNvSpPr txBox="1"/>
          <p:nvPr/>
        </p:nvSpPr>
        <p:spPr>
          <a:xfrm>
            <a:off x="5824778" y="2758717"/>
            <a:ext cx="2952916" cy="3416320"/>
          </a:xfrm>
          <a:prstGeom prst="rect">
            <a:avLst/>
          </a:prstGeom>
          <a:solidFill>
            <a:schemeClr val="bg1">
              <a:alpha val="93725"/>
            </a:schemeClr>
          </a:solidFill>
          <a:ln cmpd="sng">
            <a:noFill/>
          </a:ln>
        </p:spPr>
        <p:txBody>
          <a:bodyPr wrap="square" rtlCol="0">
            <a:spAutoFit/>
          </a:bodyPr>
          <a:lstStyle/>
          <a:p>
            <a:r>
              <a:rPr lang="it-IT" sz="3200" b="1" dirty="0">
                <a:solidFill>
                  <a:srgbClr val="FFC000"/>
                </a:solidFill>
                <a:effectLst>
                  <a:outerShdw blurRad="38100" dist="38100" dir="2700000" algn="tl">
                    <a:srgbClr val="000000">
                      <a:alpha val="43137"/>
                    </a:srgbClr>
                  </a:outerShdw>
                </a:effectLst>
              </a:rPr>
              <a:t>28 giugno</a:t>
            </a:r>
          </a:p>
          <a:p>
            <a:r>
              <a:rPr lang="it-IT" sz="3200" b="1" dirty="0">
                <a:solidFill>
                  <a:srgbClr val="FFC000"/>
                </a:solidFill>
                <a:effectLst>
                  <a:outerShdw blurRad="38100" dist="38100" dir="2700000" algn="tl">
                    <a:srgbClr val="000000">
                      <a:alpha val="43137"/>
                    </a:srgbClr>
                  </a:outerShdw>
                </a:effectLst>
              </a:rPr>
              <a:t>V domenica dopo</a:t>
            </a:r>
          </a:p>
          <a:p>
            <a:r>
              <a:rPr lang="it-IT" sz="3200" b="1" dirty="0">
                <a:solidFill>
                  <a:srgbClr val="FFC000"/>
                </a:solidFill>
                <a:effectLst>
                  <a:outerShdw blurRad="38100" dist="38100" dir="2700000" algn="tl">
                    <a:srgbClr val="000000">
                      <a:alpha val="43137"/>
                    </a:srgbClr>
                  </a:outerShdw>
                </a:effectLst>
              </a:rPr>
              <a:t>Pentecoste</a:t>
            </a:r>
          </a:p>
          <a:p>
            <a:endParaRPr lang="it-IT" sz="3200" b="1" dirty="0">
              <a:solidFill>
                <a:srgbClr val="FFC000"/>
              </a:solidFill>
              <a:effectLst>
                <a:outerShdw blurRad="38100" dist="38100" dir="2700000" algn="tl">
                  <a:srgbClr val="000000">
                    <a:alpha val="43137"/>
                  </a:srgbClr>
                </a:outerShdw>
              </a:effectLst>
            </a:endParaRPr>
          </a:p>
          <a:p>
            <a:r>
              <a:rPr lang="it-IT" sz="2800" b="1" dirty="0">
                <a:solidFill>
                  <a:srgbClr val="FFC000"/>
                </a:solidFill>
                <a:effectLst>
                  <a:outerShdw blurRad="38100" dist="38100" dir="2700000" algn="tl">
                    <a:srgbClr val="000000">
                      <a:alpha val="43137"/>
                    </a:srgbClr>
                  </a:outerShdw>
                </a:effectLst>
              </a:rPr>
              <a:t>Introduzione </a:t>
            </a:r>
          </a:p>
          <a:p>
            <a:r>
              <a:rPr lang="it-IT" sz="2800" b="1" dirty="0">
                <a:solidFill>
                  <a:srgbClr val="FFC000"/>
                </a:solidFill>
                <a:effectLst>
                  <a:outerShdw blurRad="38100" dist="38100" dir="2700000" algn="tl">
                    <a:srgbClr val="000000">
                      <a:alpha val="43137"/>
                    </a:srgbClr>
                  </a:outerShdw>
                </a:effectLst>
              </a:rPr>
              <a:t>alle letture</a:t>
            </a:r>
          </a:p>
        </p:txBody>
      </p:sp>
      <p:pic>
        <p:nvPicPr>
          <p:cNvPr id="4" name="a Ludovico Einaudi - Le onde">
            <a:hlinkClick r:id="" action="ppaction://media"/>
            <a:extLst>
              <a:ext uri="{FF2B5EF4-FFF2-40B4-BE49-F238E27FC236}">
                <a16:creationId xmlns:a16="http://schemas.microsoft.com/office/drawing/2014/main" id="{A7BE5811-85D6-125A-31E9-D558928D670E}"/>
              </a:ext>
            </a:extLst>
          </p:cNvPr>
          <p:cNvPicPr>
            <a:picLocks noChangeAspect="1"/>
          </p:cNvPicPr>
          <p:nvPr/>
        </p:nvPicPr>
        <p:blipFill>
          <a:blip r:embed="rId3"/>
          <a:stretch>
            <a:fillRect/>
          </a:stretch>
        </p:blipFill>
        <p:spPr>
          <a:xfrm>
            <a:off x="7056761" y="847725"/>
            <a:ext cx="487363" cy="487363"/>
          </a:xfrm>
          <a:prstGeom prst="rect">
            <a:avLst/>
          </a:prstGeom>
        </p:spPr>
      </p:pic>
      <p:sp>
        <p:nvSpPr>
          <p:cNvPr id="5" name="Rettangolo 4">
            <a:extLst>
              <a:ext uri="{FF2B5EF4-FFF2-40B4-BE49-F238E27FC236}">
                <a16:creationId xmlns:a16="http://schemas.microsoft.com/office/drawing/2014/main" id="{5F304790-B50D-ECB1-9F67-02A651900A37}"/>
              </a:ext>
            </a:extLst>
          </p:cNvPr>
          <p:cNvSpPr/>
          <p:nvPr/>
        </p:nvSpPr>
        <p:spPr>
          <a:xfrm>
            <a:off x="5824778" y="518155"/>
            <a:ext cx="2952916" cy="1148090"/>
          </a:xfrm>
          <a:prstGeom prst="rect">
            <a:avLst/>
          </a:prstGeom>
          <a:solidFill>
            <a:schemeClr val="bg2">
              <a:lumMod val="90000"/>
            </a:schemeClr>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it-IT">
              <a:ln>
                <a:solidFill>
                  <a:schemeClr val="bg2">
                    <a:lumMod val="90000"/>
                  </a:schemeClr>
                </a:solidFill>
              </a:ln>
            </a:endParaRPr>
          </a:p>
        </p:txBody>
      </p:sp>
      <p:pic>
        <p:nvPicPr>
          <p:cNvPr id="6" name="Immagine 5" descr="Immagine che contiene testo, Elementi grafici, grafica, Carattere&#10;&#10;Il contenuto generato dall'IA potrebbe non essere corretto.">
            <a:extLst>
              <a:ext uri="{FF2B5EF4-FFF2-40B4-BE49-F238E27FC236}">
                <a16:creationId xmlns:a16="http://schemas.microsoft.com/office/drawing/2014/main" id="{CAF67076-6460-4744-5487-D83422894167}"/>
              </a:ext>
            </a:extLst>
          </p:cNvPr>
          <p:cNvPicPr>
            <a:picLocks noChangeAspect="1"/>
          </p:cNvPicPr>
          <p:nvPr/>
        </p:nvPicPr>
        <p:blipFill>
          <a:blip r:embed="rId4" cstate="hqprint">
            <a:extLst>
              <a:ext uri="{28A0092B-C50C-407E-A947-70E740481C1C}">
                <a14:useLocalDpi xmlns:a14="http://schemas.microsoft.com/office/drawing/2010/main" val="0"/>
              </a:ext>
            </a:extLst>
          </a:blip>
          <a:srcRect r="59633"/>
          <a:stretch/>
        </p:blipFill>
        <p:spPr>
          <a:xfrm>
            <a:off x="6167170" y="686376"/>
            <a:ext cx="775275" cy="765229"/>
          </a:xfrm>
          <a:prstGeom prst="rect">
            <a:avLst/>
          </a:prstGeom>
        </p:spPr>
      </p:pic>
      <p:pic>
        <p:nvPicPr>
          <p:cNvPr id="8" name="Immagine 7" descr="Immagine che contiene testo, Elementi grafici, grafica, Carattere&#10;&#10;Il contenuto generato dall'IA potrebbe non essere corretto.">
            <a:extLst>
              <a:ext uri="{FF2B5EF4-FFF2-40B4-BE49-F238E27FC236}">
                <a16:creationId xmlns:a16="http://schemas.microsoft.com/office/drawing/2014/main" id="{2AAA70E7-4E83-2050-F05E-CC53393F10C9}"/>
              </a:ext>
            </a:extLst>
          </p:cNvPr>
          <p:cNvPicPr>
            <a:picLocks noChangeAspect="1"/>
          </p:cNvPicPr>
          <p:nvPr/>
        </p:nvPicPr>
        <p:blipFill>
          <a:blip r:embed="rId4">
            <a:extLst>
              <a:ext uri="{28A0092B-C50C-407E-A947-70E740481C1C}">
                <a14:useLocalDpi xmlns:a14="http://schemas.microsoft.com/office/drawing/2010/main" val="0"/>
              </a:ext>
            </a:extLst>
          </a:blip>
          <a:srcRect l="41536"/>
          <a:stretch/>
        </p:blipFill>
        <p:spPr>
          <a:xfrm>
            <a:off x="7025094" y="601832"/>
            <a:ext cx="1561835" cy="1064413"/>
          </a:xfrm>
          <a:prstGeom prst="rect">
            <a:avLst/>
          </a:prstGeom>
        </p:spPr>
      </p:pic>
    </p:spTree>
    <p:extLst>
      <p:ext uri="{BB962C8B-B14F-4D97-AF65-F5344CB8AC3E}">
        <p14:creationId xmlns:p14="http://schemas.microsoft.com/office/powerpoint/2010/main" val="3455108005"/>
      </p:ext>
    </p:extLst>
  </p:cSld>
  <p:clrMapOvr>
    <a:masterClrMapping/>
  </p:clrMapOvr>
  <mc:AlternateContent xmlns:mc="http://schemas.openxmlformats.org/markup-compatibility/2006" xmlns:p14="http://schemas.microsoft.com/office/powerpoint/2010/main">
    <mc:Choice Requires="p14">
      <p:transition spd="med" p14:dur="700" advClick="0" advTm="5000">
        <p:fade/>
      </p:transition>
    </mc:Choice>
    <mc:Fallback xmlns="">
      <p:transition spd="med"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98467E48-5923-4B37-9177-3EA4D4BD957F}"/>
              </a:ext>
            </a:extLst>
          </p:cNvPr>
          <p:cNvSpPr/>
          <p:nvPr/>
        </p:nvSpPr>
        <p:spPr>
          <a:xfrm>
            <a:off x="670264" y="488709"/>
            <a:ext cx="3511119" cy="1380378"/>
          </a:xfrm>
          <a:prstGeom prst="rect">
            <a:avLst/>
          </a:prstGeom>
        </p:spPr>
        <p:txBody>
          <a:bodyPr wrap="square">
            <a:spAutoFit/>
          </a:bodyPr>
          <a:lstStyle/>
          <a:p>
            <a:pPr fontAlgn="base">
              <a:lnSpc>
                <a:spcPct val="107000"/>
              </a:lnSpc>
              <a:spcAft>
                <a:spcPts val="0"/>
              </a:spcAft>
            </a:pPr>
            <a:r>
              <a:rPr lang="it-IT" sz="40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SALMO</a:t>
            </a:r>
            <a:r>
              <a:rPr lang="it-IT" sz="4000" dirty="0">
                <a:solidFill>
                  <a:srgbClr val="FF0000"/>
                </a:solidFill>
                <a:latin typeface="Calibri" panose="020F0502020204030204" pitchFamily="34" charset="0"/>
                <a:ea typeface="Times New Roman" panose="02020603050405020304" pitchFamily="18" charset="0"/>
                <a:cs typeface="Calibri" panose="020F0502020204030204" pitchFamily="34" charset="0"/>
              </a:rPr>
              <a:t> </a:t>
            </a:r>
          </a:p>
          <a:p>
            <a:pPr fontAlgn="base">
              <a:lnSpc>
                <a:spcPct val="107000"/>
              </a:lnSpc>
              <a:spcAft>
                <a:spcPts val="0"/>
              </a:spcAft>
            </a:pPr>
            <a:r>
              <a:rPr lang="it-IT" sz="4000" dirty="0">
                <a:solidFill>
                  <a:srgbClr val="FF0000"/>
                </a:solidFill>
                <a:ea typeface="Times New Roman" panose="02020603050405020304" pitchFamily="18" charset="0"/>
                <a:cs typeface="Calibri" panose="020F0502020204030204" pitchFamily="34" charset="0"/>
              </a:rPr>
              <a:t>Sal 104 (105)</a:t>
            </a:r>
            <a:endParaRPr lang="it-IT" sz="3200" dirty="0">
              <a:solidFill>
                <a:srgbClr val="FF0000"/>
              </a:solidFill>
              <a:ea typeface="Calibri" panose="020F0502020204030204" pitchFamily="34" charset="0"/>
              <a:cs typeface="Times New Roman" panose="02020603050405020304" pitchFamily="18" charset="0"/>
            </a:endParaRPr>
          </a:p>
        </p:txBody>
      </p:sp>
      <p:sp>
        <p:nvSpPr>
          <p:cNvPr id="2" name="CasellaDiTesto 1">
            <a:extLst>
              <a:ext uri="{FF2B5EF4-FFF2-40B4-BE49-F238E27FC236}">
                <a16:creationId xmlns:a16="http://schemas.microsoft.com/office/drawing/2014/main" id="{5388272C-8B90-44C0-9A1D-EEB1D4BAAFFB}"/>
              </a:ext>
            </a:extLst>
          </p:cNvPr>
          <p:cNvSpPr txBox="1"/>
          <p:nvPr/>
        </p:nvSpPr>
        <p:spPr>
          <a:xfrm>
            <a:off x="3819525" y="395492"/>
            <a:ext cx="4514850" cy="5909310"/>
          </a:xfrm>
          <a:prstGeom prst="rect">
            <a:avLst/>
          </a:prstGeom>
          <a:solidFill>
            <a:srgbClr val="FF7C80"/>
          </a:solidFill>
        </p:spPr>
        <p:txBody>
          <a:bodyPr wrap="square" rtlCol="0">
            <a:spAutoFit/>
          </a:bodyPr>
          <a:lstStyle/>
          <a:p>
            <a:r>
              <a:rPr lang="it-IT" b="1" dirty="0"/>
              <a:t>Cercate sempre il volto del Signore.</a:t>
            </a:r>
          </a:p>
          <a:p>
            <a:endParaRPr lang="it-IT" dirty="0"/>
          </a:p>
          <a:p>
            <a:r>
              <a:rPr lang="it-IT" dirty="0"/>
              <a:t>Ricordate le meraviglie che ha compiuto,</a:t>
            </a:r>
            <a:br>
              <a:rPr lang="it-IT" dirty="0"/>
            </a:br>
            <a:r>
              <a:rPr lang="it-IT" dirty="0"/>
              <a:t>i suoi prodigi e i giudizi della sua bocca,</a:t>
            </a:r>
            <a:br>
              <a:rPr lang="it-IT" dirty="0"/>
            </a:br>
            <a:r>
              <a:rPr lang="it-IT" dirty="0"/>
              <a:t>voi, stirpe di Abramo, suo servo,</a:t>
            </a:r>
            <a:br>
              <a:rPr lang="it-IT" dirty="0"/>
            </a:br>
            <a:r>
              <a:rPr lang="it-IT" dirty="0"/>
              <a:t>figli di Giacobbe, suo eletto. R</a:t>
            </a:r>
          </a:p>
          <a:p>
            <a:endParaRPr lang="it-IT" dirty="0"/>
          </a:p>
          <a:p>
            <a:r>
              <a:rPr lang="it-IT" dirty="0"/>
              <a:t>È lui il Signore, nostro Dio:</a:t>
            </a:r>
            <a:br>
              <a:rPr lang="it-IT" dirty="0"/>
            </a:br>
            <a:r>
              <a:rPr lang="it-IT" dirty="0"/>
              <a:t>su tutta la terra i suoi giudizi.</a:t>
            </a:r>
            <a:br>
              <a:rPr lang="it-IT" dirty="0"/>
            </a:br>
            <a:r>
              <a:rPr lang="it-IT" dirty="0"/>
              <a:t>Si è sempre ricordato della sua alleanza,</a:t>
            </a:r>
            <a:br>
              <a:rPr lang="it-IT" dirty="0"/>
            </a:br>
            <a:r>
              <a:rPr lang="it-IT" dirty="0"/>
              <a:t>parola data per mille generazioni,</a:t>
            </a:r>
            <a:br>
              <a:rPr lang="it-IT" dirty="0"/>
            </a:br>
            <a:r>
              <a:rPr lang="it-IT" dirty="0"/>
              <a:t>dell’alleanza stabilita con Abramo</a:t>
            </a:r>
            <a:br>
              <a:rPr lang="it-IT" dirty="0"/>
            </a:br>
            <a:r>
              <a:rPr lang="it-IT" dirty="0"/>
              <a:t>e del suo giuramento a Isacco. R</a:t>
            </a:r>
          </a:p>
          <a:p>
            <a:endParaRPr lang="it-IT" dirty="0"/>
          </a:p>
          <a:p>
            <a:r>
              <a:rPr lang="it-IT" dirty="0"/>
              <a:t>«Ti darò il paese di Canaan</a:t>
            </a:r>
            <a:br>
              <a:rPr lang="it-IT" dirty="0"/>
            </a:br>
            <a:r>
              <a:rPr lang="it-IT" dirty="0"/>
              <a:t>come parte della vostra eredità».</a:t>
            </a:r>
            <a:br>
              <a:rPr lang="it-IT" dirty="0"/>
            </a:br>
            <a:r>
              <a:rPr lang="it-IT" dirty="0"/>
              <a:t>Quando erano in piccolo numero,</a:t>
            </a:r>
            <a:br>
              <a:rPr lang="it-IT" dirty="0"/>
            </a:br>
            <a:r>
              <a:rPr lang="it-IT" dirty="0"/>
              <a:t>pochi e stranieri in quel luogo,</a:t>
            </a:r>
            <a:br>
              <a:rPr lang="it-IT" dirty="0"/>
            </a:br>
            <a:r>
              <a:rPr lang="it-IT" dirty="0"/>
              <a:t>non permise che alcuno li opprimesse</a:t>
            </a:r>
            <a:br>
              <a:rPr lang="it-IT" dirty="0"/>
            </a:br>
            <a:r>
              <a:rPr lang="it-IT" dirty="0"/>
              <a:t>e castigò i re per causa loro. R</a:t>
            </a:r>
          </a:p>
          <a:p>
            <a:pPr algn="l" fontAlgn="base"/>
            <a:endParaRPr lang="it-IT" dirty="0"/>
          </a:p>
        </p:txBody>
      </p:sp>
    </p:spTree>
    <p:extLst>
      <p:ext uri="{BB962C8B-B14F-4D97-AF65-F5344CB8AC3E}">
        <p14:creationId xmlns:p14="http://schemas.microsoft.com/office/powerpoint/2010/main" val="1416188258"/>
      </p:ext>
    </p:extLst>
  </p:cSld>
  <p:clrMapOvr>
    <a:masterClrMapping/>
  </p:clrMapOvr>
  <mc:AlternateContent xmlns:mc="http://schemas.openxmlformats.org/markup-compatibility/2006" xmlns:p14="http://schemas.microsoft.com/office/powerpoint/2010/main">
    <mc:Choice Requires="p14">
      <p:transition spd="med" p14:dur="700" advClick="0" advTm="53000">
        <p:fade/>
      </p:transition>
    </mc:Choice>
    <mc:Fallback xmlns="">
      <p:transition spd="med" advClick="0" advTm="53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C3F24FF-B036-4131-BEAB-1C6E6EE886E0}"/>
              </a:ext>
            </a:extLst>
          </p:cNvPr>
          <p:cNvSpPr txBox="1"/>
          <p:nvPr/>
        </p:nvSpPr>
        <p:spPr>
          <a:xfrm>
            <a:off x="514905" y="838616"/>
            <a:ext cx="8114190" cy="4247317"/>
          </a:xfrm>
          <a:prstGeom prst="rect">
            <a:avLst/>
          </a:prstGeom>
          <a:solidFill>
            <a:srgbClr val="C00000"/>
          </a:solidFill>
        </p:spPr>
        <p:txBody>
          <a:bodyPr wrap="square" rtlCol="0">
            <a:spAutoFit/>
          </a:bodyPr>
          <a:lstStyle/>
          <a:p>
            <a:r>
              <a:rPr lang="it-IT" b="1" dirty="0">
                <a:solidFill>
                  <a:schemeClr val="bg1"/>
                </a:solidFill>
              </a:rPr>
              <a:t>La prima lettura di questa domenica ci porta «nella storia (della salvezza)». Se le vicende della creazione e le storie di Noè e del diluvio echeggiavano racconti mitici di tutte le culture antiche, qui la vicenda di Abramo dà inizio a un dialogo «personale» tra questo uomo e Dio al punto che, per la prima volta, si potrà parlare di «amicizia» tra di loro, in un rapporto che sarebbe impensabile tra Dio e un uomo. </a:t>
            </a:r>
          </a:p>
          <a:p>
            <a:r>
              <a:rPr lang="it-IT" b="1" dirty="0">
                <a:solidFill>
                  <a:schemeClr val="bg1"/>
                </a:solidFill>
              </a:rPr>
              <a:t>La decisione di Abramo di fidarsi (avere fede) e cambiare decisamente strada e prospettiva di vita, lo hanno reso il capostipite di ogni «credente», come esplicita in maniera molto chiara la Lettera agli Ebrei.</a:t>
            </a:r>
          </a:p>
          <a:p>
            <a:r>
              <a:rPr lang="it-IT" b="1" dirty="0">
                <a:solidFill>
                  <a:schemeClr val="bg1"/>
                </a:solidFill>
              </a:rPr>
              <a:t>Il passaggio di Luca sulle esigenze della sequela di Gesù conferma che anche per noi, come fu per Abramo, è necessario fare una scelta, e che questa non può che essere radicale: «</a:t>
            </a:r>
            <a:r>
              <a:rPr lang="it-IT" b="1" i="1" dirty="0">
                <a:solidFill>
                  <a:schemeClr val="bg1"/>
                </a:solidFill>
              </a:rPr>
              <a:t>Nessuno che mette mano all’aratro e poi si volge indietro è adatto per il regno di Dio</a:t>
            </a:r>
            <a:r>
              <a:rPr lang="it-IT" b="1" dirty="0">
                <a:solidFill>
                  <a:schemeClr val="bg1"/>
                </a:solidFill>
              </a:rPr>
              <a:t>».</a:t>
            </a:r>
          </a:p>
          <a:p>
            <a:r>
              <a:rPr lang="it-IT" b="1" dirty="0">
                <a:solidFill>
                  <a:schemeClr val="bg1"/>
                </a:solidFill>
              </a:rPr>
              <a:t>Questa perentoria affermazione di Gesù, per noi che abbiamo vissuto e contemplato il mistero della Pasqua, non suona come imperiosa ma come un dolce invito.</a:t>
            </a:r>
          </a:p>
        </p:txBody>
      </p:sp>
    </p:spTree>
    <p:extLst>
      <p:ext uri="{BB962C8B-B14F-4D97-AF65-F5344CB8AC3E}">
        <p14:creationId xmlns:p14="http://schemas.microsoft.com/office/powerpoint/2010/main" val="2733675062"/>
      </p:ext>
    </p:extLst>
  </p:cSld>
  <p:clrMapOvr>
    <a:masterClrMapping/>
  </p:clrMapOvr>
  <mc:AlternateContent xmlns:mc="http://schemas.openxmlformats.org/markup-compatibility/2006" xmlns:p14="http://schemas.microsoft.com/office/powerpoint/2010/main">
    <mc:Choice Requires="p14">
      <p:transition spd="med" p14:dur="700" advTm="73800">
        <p:fade/>
      </p:transition>
    </mc:Choice>
    <mc:Fallback xmlns="">
      <p:transition spd="med" advTm="738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616FEA16-4A43-41FB-960C-6810940941D8}"/>
              </a:ext>
            </a:extLst>
          </p:cNvPr>
          <p:cNvSpPr/>
          <p:nvPr/>
        </p:nvSpPr>
        <p:spPr>
          <a:xfrm>
            <a:off x="446973" y="98386"/>
            <a:ext cx="7664278" cy="1200329"/>
          </a:xfrm>
          <a:prstGeom prst="rect">
            <a:avLst/>
          </a:prstGeom>
          <a:noFill/>
        </p:spPr>
        <p:txBody>
          <a:bodyPr wrap="none">
            <a:spAutoFit/>
          </a:bodyPr>
          <a:lstStyle/>
          <a:p>
            <a:r>
              <a:rPr lang="it-IT" sz="4000" b="1" dirty="0">
                <a:solidFill>
                  <a:srgbClr val="FF0000"/>
                </a:solidFill>
                <a:ea typeface="Times New Roman" panose="02020603050405020304" pitchFamily="18" charset="0"/>
                <a:cs typeface="Helvetica" panose="020B0604020202020204" pitchFamily="34" charset="0"/>
              </a:rPr>
              <a:t>LETTURA</a:t>
            </a:r>
            <a:r>
              <a:rPr lang="it-IT" sz="4000" dirty="0">
                <a:solidFill>
                  <a:srgbClr val="FF0000"/>
                </a:solidFill>
                <a:ea typeface="Times New Roman" panose="02020603050405020304" pitchFamily="18" charset="0"/>
                <a:cs typeface="Helvetica" panose="020B0604020202020204" pitchFamily="34" charset="0"/>
              </a:rPr>
              <a:t> </a:t>
            </a:r>
          </a:p>
          <a:p>
            <a:r>
              <a:rPr lang="it-IT" sz="3200" dirty="0">
                <a:solidFill>
                  <a:srgbClr val="FF0000"/>
                </a:solidFill>
                <a:latin typeface="Noto Sans"/>
              </a:rPr>
              <a:t>Dal </a:t>
            </a:r>
            <a:r>
              <a:rPr lang="it-IT" sz="3200" b="0" i="0" dirty="0">
                <a:solidFill>
                  <a:srgbClr val="FF0000"/>
                </a:solidFill>
                <a:effectLst/>
                <a:latin typeface="Noto Sans"/>
              </a:rPr>
              <a:t>libro della Genesi </a:t>
            </a:r>
            <a:r>
              <a:rPr lang="de-DE" sz="3200" dirty="0">
                <a:solidFill>
                  <a:srgbClr val="FF0000"/>
                </a:solidFill>
              </a:rPr>
              <a:t>11, 31. 32b – 12, 5b</a:t>
            </a:r>
            <a:endParaRPr lang="it-IT" sz="3200" b="0" i="0" dirty="0">
              <a:solidFill>
                <a:srgbClr val="FF0000"/>
              </a:solidFill>
              <a:effectLst/>
              <a:latin typeface="Noto Sans"/>
            </a:endParaRPr>
          </a:p>
        </p:txBody>
      </p:sp>
      <p:sp>
        <p:nvSpPr>
          <p:cNvPr id="5" name="CasellaDiTesto 4">
            <a:extLst>
              <a:ext uri="{FF2B5EF4-FFF2-40B4-BE49-F238E27FC236}">
                <a16:creationId xmlns:a16="http://schemas.microsoft.com/office/drawing/2014/main" id="{4BF95227-A1E5-43A8-A4BB-1AB82A611C2C}"/>
              </a:ext>
            </a:extLst>
          </p:cNvPr>
          <p:cNvSpPr txBox="1"/>
          <p:nvPr/>
        </p:nvSpPr>
        <p:spPr>
          <a:xfrm>
            <a:off x="431917" y="1298715"/>
            <a:ext cx="8265110" cy="3416320"/>
          </a:xfrm>
          <a:prstGeom prst="rect">
            <a:avLst/>
          </a:prstGeom>
          <a:solidFill>
            <a:srgbClr val="FF7C80"/>
          </a:solidFill>
        </p:spPr>
        <p:txBody>
          <a:bodyPr wrap="square" rtlCol="0">
            <a:spAutoFit/>
          </a:bodyPr>
          <a:lstStyle/>
          <a:p>
            <a:pPr algn="just"/>
            <a:r>
              <a:rPr lang="it-IT" dirty="0"/>
              <a:t>In quei giorni. Terach prese Abram, suo figlio, e Lot, figlio di Aran, figlio cioè di suo figlio, e Sarài sua nuora, moglie di Abram suo figlio, e uscì con loro da Ur dei Caldei per andare nella terra di Canaan. Arrivarono fino a Carran e vi si stabilirono. Terach morì a Carran. Il Signore disse ad Abram: «Vattene dalla tua terra, dalla tua parentela e dalla casa di tuo padre, verso la terra che io ti indicherò. Farò di te una grande nazione e ti benedirò, renderò grande il tuo nome e possa tu essere una benedizione. Benedirò coloro che ti benediranno e coloro che ti malediranno maledirò, e in te si diranno benedette tutte le famiglie della terra». Allora Abram partì, come gli aveva ordinato il Signore, e con lui partì Lot. Abram aveva settantacinque anni quando lasciò Carran. Abram prese la moglie Sarài e Lot, figlio di suo fratello, e tutti i beni che avevano acquistati in Carran e tutte le persone che lì si erano procurate e si incamminarono verso la terra di Canaan.</a:t>
            </a:r>
            <a:endParaRPr lang="it-IT" b="0" i="0" dirty="0">
              <a:effectLst/>
            </a:endParaRPr>
          </a:p>
        </p:txBody>
      </p:sp>
    </p:spTree>
    <p:extLst>
      <p:ext uri="{BB962C8B-B14F-4D97-AF65-F5344CB8AC3E}">
        <p14:creationId xmlns:p14="http://schemas.microsoft.com/office/powerpoint/2010/main" val="741552427"/>
      </p:ext>
    </p:extLst>
  </p:cSld>
  <p:clrMapOvr>
    <a:masterClrMapping/>
  </p:clrMapOvr>
  <mc:AlternateContent xmlns:mc="http://schemas.openxmlformats.org/markup-compatibility/2006" xmlns:p14="http://schemas.microsoft.com/office/powerpoint/2010/main">
    <mc:Choice Requires="p14">
      <p:transition spd="med" p14:dur="700" advClick="0" advTm="74500">
        <p:fade/>
      </p:transition>
    </mc:Choice>
    <mc:Fallback xmlns="">
      <p:transition spd="med" advClick="0" advTm="745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461A8BE-13AA-4C76-A5D1-6BC7D94C3D6F}"/>
              </a:ext>
            </a:extLst>
          </p:cNvPr>
          <p:cNvSpPr txBox="1"/>
          <p:nvPr/>
        </p:nvSpPr>
        <p:spPr>
          <a:xfrm>
            <a:off x="476851" y="874385"/>
            <a:ext cx="8190298" cy="5078313"/>
          </a:xfrm>
          <a:prstGeom prst="rect">
            <a:avLst/>
          </a:prstGeom>
          <a:solidFill>
            <a:srgbClr val="C00000"/>
          </a:solidFill>
        </p:spPr>
        <p:txBody>
          <a:bodyPr wrap="square" rtlCol="0">
            <a:spAutoFit/>
          </a:bodyPr>
          <a:lstStyle/>
          <a:p>
            <a:r>
              <a:rPr lang="it-IT" b="1" dirty="0">
                <a:solidFill>
                  <a:schemeClr val="bg1"/>
                </a:solidFill>
              </a:rPr>
              <a:t>Nell’età in cui persino la legge Fornero considera un uomo «un pensionato da anni», Dio si rivolge ad Abramo e gli indica una vocazione, un percorso, una strada, una promessa che, persino per un uomo giovane sarebbe un’impresa. Così all’età di settantacinque anni si trova proiettato in un cambiamento di vita radicale e pieno di incognite: lasciare il conosciuto per affrontare l’ignoto. Quello che diversi secoli dopo diventerà il mito di Ulisse, l’uomo inquieto, che lascerà Itaca perché ormai incapace di vivere senza nuove conoscenze, in Abramo assume invece l’aspetto dell’obbedienza a una voce interiore che «viene dall’alto». Oggi, giustamente, è considerato da tutti i credenti in Dio, il padre della fede. Karl Rahner, un grande teologo del secolo scorso, uno dei pensatori del Concilio Vaticano II, direbbe che è stato il primo «uditore della Parola», il primo a intuire che solo una voce venuta dal cielo avrebbe potuto indicarci la via da seguire.</a:t>
            </a:r>
          </a:p>
          <a:p>
            <a:r>
              <a:rPr lang="it-IT" b="1" dirty="0">
                <a:solidFill>
                  <a:schemeClr val="bg1"/>
                </a:solidFill>
              </a:rPr>
              <a:t>L’avventura che gli si prospetta è quella di lasciare una terra sicura, bagnata dal fiume Eufrate, che garantisce perennemente l’acqua di vita per gli uomini e gli animali, per addentrarsi in una terra, quella di Canaan dove bisogna confidare  nella pioggia, dove la minaccia della siccità e della carestia è un pericolo ineliminabile.</a:t>
            </a:r>
          </a:p>
          <a:p>
            <a:r>
              <a:rPr lang="it-IT" b="1" dirty="0">
                <a:solidFill>
                  <a:schemeClr val="bg1"/>
                </a:solidFill>
              </a:rPr>
              <a:t>Lo sostiene un’esilissima promessa che ha però un carattere universale: «</a:t>
            </a:r>
            <a:r>
              <a:rPr lang="it-IT" b="1" i="1" dirty="0">
                <a:solidFill>
                  <a:schemeClr val="bg1"/>
                </a:solidFill>
              </a:rPr>
              <a:t>in te si diranno benedette tutte le famiglie della terra</a:t>
            </a:r>
            <a:r>
              <a:rPr lang="it-IT" b="1" dirty="0">
                <a:solidFill>
                  <a:schemeClr val="bg1"/>
                </a:solidFill>
              </a:rPr>
              <a:t>». Questo gli è bastato.</a:t>
            </a:r>
          </a:p>
        </p:txBody>
      </p:sp>
    </p:spTree>
    <p:extLst>
      <p:ext uri="{BB962C8B-B14F-4D97-AF65-F5344CB8AC3E}">
        <p14:creationId xmlns:p14="http://schemas.microsoft.com/office/powerpoint/2010/main" val="2373376150"/>
      </p:ext>
    </p:extLst>
  </p:cSld>
  <p:clrMapOvr>
    <a:masterClrMapping/>
  </p:clrMapOvr>
  <mc:AlternateContent xmlns:mc="http://schemas.openxmlformats.org/markup-compatibility/2006" xmlns:p14="http://schemas.microsoft.com/office/powerpoint/2010/main">
    <mc:Choice Requires="p14">
      <p:transition spd="med" p14:dur="700" advTm="150000">
        <p:fade/>
      </p:transition>
    </mc:Choice>
    <mc:Fallback xmlns="">
      <p:transition spd="med" advTm="150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18E75FEF-9018-4F81-83D0-6FD96C907F53}"/>
              </a:ext>
            </a:extLst>
          </p:cNvPr>
          <p:cNvSpPr/>
          <p:nvPr/>
        </p:nvSpPr>
        <p:spPr>
          <a:xfrm>
            <a:off x="581489" y="248584"/>
            <a:ext cx="7728010" cy="1200329"/>
          </a:xfrm>
          <a:prstGeom prst="rect">
            <a:avLst/>
          </a:prstGeom>
        </p:spPr>
        <p:txBody>
          <a:bodyPr wrap="square">
            <a:spAutoFit/>
          </a:bodyPr>
          <a:lstStyle/>
          <a:p>
            <a:r>
              <a:rPr lang="it-IT" sz="4000" b="1" dirty="0">
                <a:solidFill>
                  <a:srgbClr val="FF0000"/>
                </a:solidFill>
              </a:rPr>
              <a:t>EPISTOLA</a:t>
            </a:r>
            <a:r>
              <a:rPr lang="it-IT" sz="4000" dirty="0">
                <a:solidFill>
                  <a:srgbClr val="FF0000"/>
                </a:solidFill>
              </a:rPr>
              <a:t> </a:t>
            </a:r>
          </a:p>
          <a:p>
            <a:r>
              <a:rPr lang="it-IT" sz="3200" dirty="0">
                <a:solidFill>
                  <a:srgbClr val="FF0000"/>
                </a:solidFill>
              </a:rPr>
              <a:t>Lettera agli Ebrei 11, 1-2. 8-16b</a:t>
            </a:r>
            <a:endParaRPr lang="it-IT" sz="3200" dirty="0">
              <a:solidFill>
                <a:srgbClr val="FF0000"/>
              </a:solidFill>
              <a:effectLst/>
              <a:ea typeface="Times New Roman" panose="02020603050405020304" pitchFamily="18" charset="0"/>
              <a:cs typeface="Times New Roman" panose="02020603050405020304" pitchFamily="18" charset="0"/>
            </a:endParaRPr>
          </a:p>
        </p:txBody>
      </p:sp>
      <p:sp>
        <p:nvSpPr>
          <p:cNvPr id="3" name="CasellaDiTesto 2">
            <a:extLst>
              <a:ext uri="{FF2B5EF4-FFF2-40B4-BE49-F238E27FC236}">
                <a16:creationId xmlns:a16="http://schemas.microsoft.com/office/drawing/2014/main" id="{91D67DCC-45AE-4034-864A-38DA5E98541A}"/>
              </a:ext>
            </a:extLst>
          </p:cNvPr>
          <p:cNvSpPr txBox="1"/>
          <p:nvPr/>
        </p:nvSpPr>
        <p:spPr>
          <a:xfrm>
            <a:off x="650290" y="1622468"/>
            <a:ext cx="7843420" cy="4801314"/>
          </a:xfrm>
          <a:prstGeom prst="rect">
            <a:avLst/>
          </a:prstGeom>
          <a:solidFill>
            <a:srgbClr val="FF7C80"/>
          </a:solidFill>
        </p:spPr>
        <p:txBody>
          <a:bodyPr wrap="square" rtlCol="0">
            <a:spAutoFit/>
          </a:bodyPr>
          <a:lstStyle/>
          <a:p>
            <a:pPr algn="just"/>
            <a:r>
              <a:rPr lang="it-IT" dirty="0"/>
              <a:t>Fratelli, la fede è fondamento di ciò che si spera e prova di ciò che non si vede. Per questa fede i nostri antenati sono stati approvati da Dio. Per fede, Abramo, chiamato da Dio, obbedì partendo per un luogo che doveva ricevere in eredità, e partì senza sapere dove andava. Per fede, egli soggiornò nella terra promessa come in una regione straniera, abitando sotto le tende, come anche Isacco e Giacobbe, coeredi della medesima promessa. Egli aspettava infatti la città dalle salde fondamenta, il cui architetto e costruttore è Dio stesso. Per fede, anche Sara, sebbene fuori dell’età, ricevette la possibilità di diventare madre, perché ritenne degno di fede colui che glielo aveva promesso. Per questo da un uomo solo, e inoltre già segnato dalla morte, nacque una discendenza numerosa come le stelle del cielo e come la sabbia che si trova lungo la spiaggia del mare e non si può contare. Nella fede morirono tutti costoro, senza aver ottenuto i beni promessi, ma li videro e li salutarono solo da lontano, dichiarando di essere stranieri e pellegrini sulla terra. Chi parla così, mostra di essere alla ricerca di una patria. Se avessero pensato a quella da cui erano usciti, avrebbero avuto la possibilità di ritornarvi; ora invece essi aspirano a una patria migliore, cioè a quella celeste. Per questo Dio non si vergogna di essere chiamato loro Dio.</a:t>
            </a:r>
            <a:endParaRPr lang="it-IT" b="0" i="1" dirty="0">
              <a:effectLst/>
            </a:endParaRPr>
          </a:p>
        </p:txBody>
      </p:sp>
    </p:spTree>
    <p:extLst>
      <p:ext uri="{BB962C8B-B14F-4D97-AF65-F5344CB8AC3E}">
        <p14:creationId xmlns:p14="http://schemas.microsoft.com/office/powerpoint/2010/main" val="2934292101"/>
      </p:ext>
    </p:extLst>
  </p:cSld>
  <p:clrMapOvr>
    <a:masterClrMapping/>
  </p:clrMapOvr>
  <mc:AlternateContent xmlns:mc="http://schemas.openxmlformats.org/markup-compatibility/2006" xmlns:p14="http://schemas.microsoft.com/office/powerpoint/2010/main">
    <mc:Choice Requires="p14">
      <p:transition spd="med" p14:dur="700" advClick="0" advTm="98000">
        <p:fade/>
      </p:transition>
    </mc:Choice>
    <mc:Fallback xmlns="">
      <p:transition spd="med" advClick="0" advTm="98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35BCE86-C6DD-477C-A97C-7FE271456A14}"/>
              </a:ext>
            </a:extLst>
          </p:cNvPr>
          <p:cNvSpPr txBox="1"/>
          <p:nvPr/>
        </p:nvSpPr>
        <p:spPr>
          <a:xfrm>
            <a:off x="355106" y="1028343"/>
            <a:ext cx="8433787" cy="5078313"/>
          </a:xfrm>
          <a:prstGeom prst="rect">
            <a:avLst/>
          </a:prstGeom>
          <a:solidFill>
            <a:srgbClr val="C00000"/>
          </a:solidFill>
        </p:spPr>
        <p:txBody>
          <a:bodyPr wrap="square" rtlCol="0">
            <a:spAutoFit/>
          </a:bodyPr>
          <a:lstStyle/>
          <a:p>
            <a:r>
              <a:rPr lang="it-IT" b="1" dirty="0">
                <a:solidFill>
                  <a:schemeClr val="bg1"/>
                </a:solidFill>
              </a:rPr>
              <a:t>Questa lettera, scritta per rincuorare dei cristiani in difficoltà, tentati di tornare sui loro passi, alla fede giudaica, a un certo punto si concentra su alcune figure dell’AT per mostrare come la loro perseveranza è ciò che le ha rese grandi agli occhi di Dio ed esempi per tutti noi.</a:t>
            </a:r>
          </a:p>
          <a:p>
            <a:r>
              <a:rPr lang="it-IT" b="1" dirty="0">
                <a:solidFill>
                  <a:schemeClr val="bg1"/>
                </a:solidFill>
              </a:rPr>
              <a:t>Abramo è l’esempio dell’uomo che pone la fede a «</a:t>
            </a:r>
            <a:r>
              <a:rPr lang="it-IT" b="1" i="1" dirty="0">
                <a:solidFill>
                  <a:schemeClr val="bg1"/>
                </a:solidFill>
              </a:rPr>
              <a:t>fondamento di ciò che si spera e prova di ciò che non si vede</a:t>
            </a:r>
            <a:r>
              <a:rPr lang="it-IT" b="1" dirty="0">
                <a:solidFill>
                  <a:schemeClr val="bg1"/>
                </a:solidFill>
              </a:rPr>
              <a:t>». In questo affidamento a Dio è associata anche Sara.</a:t>
            </a:r>
          </a:p>
          <a:p>
            <a:r>
              <a:rPr lang="it-IT" b="1" dirty="0">
                <a:solidFill>
                  <a:schemeClr val="bg1"/>
                </a:solidFill>
              </a:rPr>
              <a:t>Ebbene questi due personaggi, come Abele, Enoc e Noè, prima di loro «</a:t>
            </a:r>
            <a:r>
              <a:rPr lang="it-IT" b="1" i="1" dirty="0">
                <a:solidFill>
                  <a:schemeClr val="bg1"/>
                </a:solidFill>
              </a:rPr>
              <a:t>nella fede morirono tutti costoro, senza aver ottenuto i beni promessi, ma li videro e li salutarono solo da lontano, dichiarando di essere stranieri e pellegrini sulla terra</a:t>
            </a:r>
            <a:r>
              <a:rPr lang="it-IT" b="1" dirty="0">
                <a:solidFill>
                  <a:schemeClr val="bg1"/>
                </a:solidFill>
              </a:rPr>
              <a:t>».</a:t>
            </a:r>
          </a:p>
          <a:p>
            <a:r>
              <a:rPr lang="it-IT" b="1" dirty="0">
                <a:solidFill>
                  <a:schemeClr val="bg1"/>
                </a:solidFill>
              </a:rPr>
              <a:t>La fede si nutre della coscienza di questo «non traguardo», che si sperimenta nella vita, ma nonostante ciò, non si guarda indietro a ciò che si è lasciato, ma avanti, alla speranza di una «</a:t>
            </a:r>
            <a:r>
              <a:rPr lang="it-IT" b="1" i="1" dirty="0">
                <a:solidFill>
                  <a:schemeClr val="bg1"/>
                </a:solidFill>
              </a:rPr>
              <a:t>patria migliore, cioè a quella celeste</a:t>
            </a:r>
            <a:r>
              <a:rPr lang="it-IT" b="1" dirty="0">
                <a:solidFill>
                  <a:schemeClr val="bg1"/>
                </a:solidFill>
              </a:rPr>
              <a:t>».</a:t>
            </a:r>
          </a:p>
          <a:p>
            <a:r>
              <a:rPr lang="it-IT" b="1" dirty="0">
                <a:solidFill>
                  <a:schemeClr val="bg1"/>
                </a:solidFill>
              </a:rPr>
              <a:t>Noi viviamo la stessa insicurezza: abbiamo ricevuto e coltivato la nostra fede, ma la storia, quella grande del mondo, e quella più personale nostra, non sembra arrivare a una meta; il Regno di Dio è qui, ci dice Gesù, ma spesso noi vediamo il regno del male, del sopruso, dove regna la legge della forza e non quella della solidarietà.</a:t>
            </a:r>
          </a:p>
          <a:p>
            <a:r>
              <a:rPr lang="it-IT" b="1" dirty="0">
                <a:solidFill>
                  <a:schemeClr val="bg1"/>
                </a:solidFill>
              </a:rPr>
              <a:t>Ma se noi perseveriamo, Dio non si vergognerà di essere chiamato nostro Dio.</a:t>
            </a:r>
          </a:p>
          <a:p>
            <a:endParaRPr lang="it-IT" b="1" i="0" dirty="0">
              <a:solidFill>
                <a:schemeClr val="bg1"/>
              </a:solidFill>
              <a:effectLst/>
            </a:endParaRPr>
          </a:p>
        </p:txBody>
      </p:sp>
    </p:spTree>
    <p:extLst>
      <p:ext uri="{BB962C8B-B14F-4D97-AF65-F5344CB8AC3E}">
        <p14:creationId xmlns:p14="http://schemas.microsoft.com/office/powerpoint/2010/main" val="496271635"/>
      </p:ext>
    </p:extLst>
  </p:cSld>
  <p:clrMapOvr>
    <a:masterClrMapping/>
  </p:clrMapOvr>
  <mc:AlternateContent xmlns:mc="http://schemas.openxmlformats.org/markup-compatibility/2006" xmlns:p14="http://schemas.microsoft.com/office/powerpoint/2010/main">
    <mc:Choice Requires="p14">
      <p:transition spd="med" p14:dur="700" advTm="126630">
        <p:fade/>
      </p:transition>
    </mc:Choice>
    <mc:Fallback xmlns="">
      <p:transition spd="med" advTm="12663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F5252CEF-A611-4C69-9956-BB891BF8B001}"/>
              </a:ext>
            </a:extLst>
          </p:cNvPr>
          <p:cNvSpPr/>
          <p:nvPr/>
        </p:nvSpPr>
        <p:spPr>
          <a:xfrm>
            <a:off x="696896" y="452922"/>
            <a:ext cx="7817375" cy="4647426"/>
          </a:xfrm>
          <a:prstGeom prst="rect">
            <a:avLst/>
          </a:prstGeom>
        </p:spPr>
        <p:txBody>
          <a:bodyPr wrap="square">
            <a:spAutoFit/>
          </a:bodyPr>
          <a:lstStyle/>
          <a:p>
            <a:r>
              <a:rPr lang="it-IT" sz="4000" b="1" dirty="0">
                <a:solidFill>
                  <a:srgbClr val="FF0000"/>
                </a:solidFill>
                <a:latin typeface="inherit"/>
                <a:ea typeface="Times New Roman" panose="02020603050405020304" pitchFamily="18" charset="0"/>
                <a:cs typeface="Helvetica" panose="020B0604020202020204" pitchFamily="34" charset="0"/>
              </a:rPr>
              <a:t>VANGELO</a:t>
            </a:r>
            <a:r>
              <a:rPr lang="it-IT" sz="4000" dirty="0">
                <a:solidFill>
                  <a:srgbClr val="FF0000"/>
                </a:solidFill>
                <a:latin typeface="inherit"/>
                <a:ea typeface="Times New Roman" panose="02020603050405020304" pitchFamily="18" charset="0"/>
                <a:cs typeface="Helvetica" panose="020B0604020202020204" pitchFamily="34" charset="0"/>
              </a:rPr>
              <a:t> </a:t>
            </a:r>
          </a:p>
          <a:p>
            <a:r>
              <a:rPr lang="it-IT" sz="3200" dirty="0">
                <a:solidFill>
                  <a:srgbClr val="FF0000"/>
                </a:solidFill>
                <a:ea typeface="Times New Roman" panose="02020603050405020304" pitchFamily="18" charset="0"/>
                <a:cs typeface="Helvetica" panose="020B0604020202020204" pitchFamily="34" charset="0"/>
              </a:rPr>
              <a:t>Vangelo di Luca </a:t>
            </a:r>
            <a:r>
              <a:rPr lang="it-IT" sz="3200" dirty="0">
                <a:solidFill>
                  <a:srgbClr val="FF0000"/>
                </a:solidFill>
              </a:rPr>
              <a:t>9, 57-62</a:t>
            </a:r>
          </a:p>
          <a:p>
            <a:endParaRPr lang="it-IT" sz="3200" dirty="0">
              <a:solidFill>
                <a:srgbClr val="FF0000"/>
              </a:solidFill>
            </a:endParaRPr>
          </a:p>
          <a:p>
            <a:endParaRPr lang="it-IT" sz="3200" dirty="0">
              <a:solidFill>
                <a:srgbClr val="FF0000"/>
              </a:solidFill>
            </a:endParaRPr>
          </a:p>
          <a:p>
            <a:endParaRPr lang="it-IT" sz="3200" dirty="0">
              <a:solidFill>
                <a:srgbClr val="FF0000"/>
              </a:solidFill>
            </a:endParaRPr>
          </a:p>
          <a:p>
            <a:endParaRPr lang="it-IT" sz="3200" dirty="0">
              <a:solidFill>
                <a:srgbClr val="FF0000"/>
              </a:solidFill>
            </a:endParaRPr>
          </a:p>
          <a:p>
            <a:endParaRPr lang="it-IT" sz="3200" dirty="0">
              <a:solidFill>
                <a:srgbClr val="FF0000"/>
              </a:solidFill>
            </a:endParaRPr>
          </a:p>
          <a:p>
            <a:endParaRPr lang="it-IT" sz="3200" b="1" i="0" dirty="0">
              <a:solidFill>
                <a:srgbClr val="303030"/>
              </a:solidFill>
              <a:effectLst/>
              <a:highlight>
                <a:srgbClr val="FFFFFF"/>
              </a:highlight>
              <a:latin typeface="PT Serif" panose="020A0603040505020204" pitchFamily="18" charset="0"/>
            </a:endParaRPr>
          </a:p>
          <a:p>
            <a:endParaRPr lang="it-IT" sz="3200" dirty="0">
              <a:solidFill>
                <a:srgbClr val="FF0000"/>
              </a:solidFill>
            </a:endParaRPr>
          </a:p>
        </p:txBody>
      </p:sp>
      <p:sp>
        <p:nvSpPr>
          <p:cNvPr id="4" name="CasellaDiTesto 3">
            <a:extLst>
              <a:ext uri="{FF2B5EF4-FFF2-40B4-BE49-F238E27FC236}">
                <a16:creationId xmlns:a16="http://schemas.microsoft.com/office/drawing/2014/main" id="{3BB2551E-410F-4600-B334-B7BF7D8C9DDA}"/>
              </a:ext>
            </a:extLst>
          </p:cNvPr>
          <p:cNvSpPr txBox="1"/>
          <p:nvPr/>
        </p:nvSpPr>
        <p:spPr>
          <a:xfrm>
            <a:off x="663312" y="2136338"/>
            <a:ext cx="7817375" cy="2585323"/>
          </a:xfrm>
          <a:prstGeom prst="rect">
            <a:avLst/>
          </a:prstGeom>
          <a:solidFill>
            <a:srgbClr val="FF7C80"/>
          </a:solidFill>
        </p:spPr>
        <p:txBody>
          <a:bodyPr wrap="square">
            <a:spAutoFit/>
          </a:bodyPr>
          <a:lstStyle/>
          <a:p>
            <a:pPr fontAlgn="base"/>
            <a:r>
              <a:rPr lang="it-IT" dirty="0"/>
              <a:t>In quel tempo. Mentre camminavano per la strada, un tale disse al Signore Gesù: «Ti seguirò dovunque tu vada». E Gesù gli rispose: «Le volpi hanno le loro tane e gli uccelli del cielo i loro nidi, ma il Figlio dell’uomo non ha dove posare il capo». A un altro disse: «Seguimi». E costui rispose: «Signore, permettimi di andare prima a seppellire mio padre». Gli replicò: «Lascia che i morti seppelliscano i loro morti; tu invece va’ e annuncia il regno di Dio». Un altro disse: «Ti seguirò, Signore; prima però lascia che io mi congedi da quelli di casa mia». Ma Gesù gli rispose: «Nessuno che mette mano all’aratro e poi si volge indietro è adatto per il regno di Dio».</a:t>
            </a:r>
            <a:endParaRPr lang="it-IT" i="0" dirty="0">
              <a:effectLst/>
            </a:endParaRPr>
          </a:p>
        </p:txBody>
      </p:sp>
    </p:spTree>
    <p:extLst>
      <p:ext uri="{BB962C8B-B14F-4D97-AF65-F5344CB8AC3E}">
        <p14:creationId xmlns:p14="http://schemas.microsoft.com/office/powerpoint/2010/main" val="2580594236"/>
      </p:ext>
    </p:extLst>
  </p:cSld>
  <p:clrMapOvr>
    <a:masterClrMapping/>
  </p:clrMapOvr>
  <mc:AlternateContent xmlns:mc="http://schemas.openxmlformats.org/markup-compatibility/2006" xmlns:p14="http://schemas.microsoft.com/office/powerpoint/2010/main">
    <mc:Choice Requires="p14">
      <p:transition spd="med" p14:dur="700" advClick="0" advTm="65450">
        <p:fade/>
      </p:transition>
    </mc:Choice>
    <mc:Fallback xmlns="">
      <p:transition spd="med" advClick="0" advTm="6545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A11F1380-8997-4B69-8950-18F2051882E9}"/>
              </a:ext>
            </a:extLst>
          </p:cNvPr>
          <p:cNvSpPr txBox="1"/>
          <p:nvPr/>
        </p:nvSpPr>
        <p:spPr>
          <a:xfrm>
            <a:off x="559293" y="1252478"/>
            <a:ext cx="8025414" cy="4524315"/>
          </a:xfrm>
          <a:prstGeom prst="rect">
            <a:avLst/>
          </a:prstGeom>
          <a:solidFill>
            <a:srgbClr val="C00000"/>
          </a:solidFill>
        </p:spPr>
        <p:txBody>
          <a:bodyPr wrap="square" rtlCol="0">
            <a:spAutoFit/>
          </a:bodyPr>
          <a:lstStyle/>
          <a:p>
            <a:r>
              <a:rPr lang="it-IT" b="1" dirty="0">
                <a:solidFill>
                  <a:schemeClr val="bg1"/>
                </a:solidFill>
              </a:rPr>
              <a:t>Gesù, al cap. 9 di Luca ha cominciato il lungo cammino verso Gerusalemme  e mette subito in chiaro quali sono le condizioni per seguirlo.</a:t>
            </a:r>
          </a:p>
          <a:p>
            <a:r>
              <a:rPr lang="it-IT" b="1" dirty="0">
                <a:solidFill>
                  <a:schemeClr val="bg1"/>
                </a:solidFill>
              </a:rPr>
              <a:t>Innanzitutto non si devono aspettare comodità e privilegi, anzi nemmeno le cose essenziali per una vita decente: «</a:t>
            </a:r>
            <a:r>
              <a:rPr lang="it-IT" b="1" i="1" dirty="0">
                <a:solidFill>
                  <a:schemeClr val="bg1"/>
                </a:solidFill>
              </a:rPr>
              <a:t>il Figlio dell’uomo non ha dove posare il capo</a:t>
            </a:r>
            <a:r>
              <a:rPr lang="it-IT" b="1" dirty="0">
                <a:solidFill>
                  <a:schemeClr val="bg1"/>
                </a:solidFill>
              </a:rPr>
              <a:t>».</a:t>
            </a:r>
          </a:p>
          <a:p>
            <a:r>
              <a:rPr lang="it-IT" b="1" dirty="0">
                <a:solidFill>
                  <a:schemeClr val="bg1"/>
                </a:solidFill>
              </a:rPr>
              <a:t>In secondo luogo nessuna esigenza umana, compresa la pietas per i propri cari, è motivo per ritardare l’impegno per il Regno.</a:t>
            </a:r>
          </a:p>
          <a:p>
            <a:r>
              <a:rPr lang="it-IT" b="1" dirty="0">
                <a:solidFill>
                  <a:schemeClr val="bg1"/>
                </a:solidFill>
              </a:rPr>
              <a:t>Infine, guai a voltarsi indietro, a mantenere un legame con ciò che si è lasciato.</a:t>
            </a:r>
          </a:p>
          <a:p>
            <a:r>
              <a:rPr lang="it-IT" b="1" dirty="0">
                <a:solidFill>
                  <a:schemeClr val="bg1"/>
                </a:solidFill>
              </a:rPr>
              <a:t>Parole dure, che ricordano gli impegni eroici dei grandi condottieri nei momenti cruciali delle loro imprese; ma possiamo tutti noi essere eroi così?</a:t>
            </a:r>
          </a:p>
          <a:p>
            <a:r>
              <a:rPr lang="it-IT" b="1" dirty="0">
                <a:solidFill>
                  <a:schemeClr val="bg1"/>
                </a:solidFill>
              </a:rPr>
              <a:t>Gesù non fa altro che dire al presente gli esempi di Abramo e Sara che hanno illuminato le prime due letture.</a:t>
            </a:r>
          </a:p>
          <a:p>
            <a:r>
              <a:rPr lang="it-IT" b="1" dirty="0">
                <a:solidFill>
                  <a:schemeClr val="bg1"/>
                </a:solidFill>
              </a:rPr>
              <a:t>Se abbiamo scelto di essere testimoni del risorto, non possiamo voltarci indietro a desiderare ciò che abbiamo lasciato, come fecero gli ebrei nel deserto che rimpiangevano «le cipolle dell’Egitto». Noi siamo chiamati a guardare avanti nella certezza che «una patria migliore e celeste» ci è garantita proprio dalla resurrezione di Gesù.</a:t>
            </a:r>
          </a:p>
        </p:txBody>
      </p:sp>
    </p:spTree>
    <p:extLst>
      <p:ext uri="{BB962C8B-B14F-4D97-AF65-F5344CB8AC3E}">
        <p14:creationId xmlns:p14="http://schemas.microsoft.com/office/powerpoint/2010/main" val="2847123783"/>
      </p:ext>
    </p:extLst>
  </p:cSld>
  <p:clrMapOvr>
    <a:masterClrMapping/>
  </p:clrMapOvr>
  <mc:AlternateContent xmlns:mc="http://schemas.openxmlformats.org/markup-compatibility/2006" xmlns:p14="http://schemas.microsoft.com/office/powerpoint/2010/main">
    <mc:Choice Requires="p14">
      <p:transition spd="med" p14:dur="700" advTm="110000">
        <p:fade/>
      </p:transition>
    </mc:Choice>
    <mc:Fallback xmlns="">
      <p:transition spd="med" advTm="110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B5F8837-E8F9-4402-9A4B-768FBD0D846F}"/>
              </a:ext>
            </a:extLst>
          </p:cNvPr>
          <p:cNvSpPr txBox="1"/>
          <p:nvPr/>
        </p:nvSpPr>
        <p:spPr>
          <a:xfrm>
            <a:off x="488273" y="62141"/>
            <a:ext cx="4643022" cy="1323439"/>
          </a:xfrm>
          <a:prstGeom prst="rect">
            <a:avLst/>
          </a:prstGeom>
          <a:noFill/>
        </p:spPr>
        <p:txBody>
          <a:bodyPr wrap="square" rtlCol="0">
            <a:spAutoFit/>
          </a:bodyPr>
          <a:lstStyle/>
          <a:p>
            <a:r>
              <a:rPr lang="it-IT" sz="4000" b="1" dirty="0">
                <a:solidFill>
                  <a:srgbClr val="FF0000"/>
                </a:solidFill>
              </a:rPr>
              <a:t>LA </a:t>
            </a:r>
          </a:p>
          <a:p>
            <a:r>
              <a:rPr lang="it-IT" sz="4000" b="1" dirty="0">
                <a:solidFill>
                  <a:srgbClr val="FF0000"/>
                </a:solidFill>
              </a:rPr>
              <a:t>BUONA NOTIZIA</a:t>
            </a:r>
          </a:p>
        </p:txBody>
      </p:sp>
      <p:sp>
        <p:nvSpPr>
          <p:cNvPr id="3" name="CasellaDiTesto 2">
            <a:extLst>
              <a:ext uri="{FF2B5EF4-FFF2-40B4-BE49-F238E27FC236}">
                <a16:creationId xmlns:a16="http://schemas.microsoft.com/office/drawing/2014/main" id="{099C03F9-DF1B-4264-9D2F-6FF8AB9318C2}"/>
              </a:ext>
            </a:extLst>
          </p:cNvPr>
          <p:cNvSpPr txBox="1"/>
          <p:nvPr/>
        </p:nvSpPr>
        <p:spPr>
          <a:xfrm>
            <a:off x="488273" y="1668186"/>
            <a:ext cx="8043168" cy="3970318"/>
          </a:xfrm>
          <a:prstGeom prst="rect">
            <a:avLst/>
          </a:prstGeom>
          <a:solidFill>
            <a:srgbClr val="C00000"/>
          </a:solidFill>
        </p:spPr>
        <p:txBody>
          <a:bodyPr wrap="square" rtlCol="0">
            <a:spAutoFit/>
          </a:bodyPr>
          <a:lstStyle/>
          <a:p>
            <a:r>
              <a:rPr lang="it-IT" b="1" i="0" dirty="0">
                <a:solidFill>
                  <a:schemeClr val="bg1"/>
                </a:solidFill>
                <a:effectLst/>
              </a:rPr>
              <a:t>Qualche settimana fa leggevo la testimonianza di un missionario ambrosiano a Cuba. Lui là resiste; non è casa sua, potrebbe tornare e avere una vita impegnata per il vangelo, qui, magari in Brianza, o in città, o nella Bassa, o forse nelle valli lecchesi, invece don Carlo, resiste insieme ai cubani dove tutto sembra fermo e forse non si è ancora toccato il fondo: «</a:t>
            </a:r>
            <a:r>
              <a:rPr lang="it-IT" b="1" i="1" dirty="0">
                <a:solidFill>
                  <a:schemeClr val="bg1"/>
                </a:solidFill>
                <a:effectLst/>
              </a:rPr>
              <a:t>i trasporti sono fermi anche per chi deve andare in ospedale, il cibo inizia a mancare – dodici uova costano la metà di uno stipendio mensile statale – i blackout elettrici durano anche due giorni, negli ospedali mancano antibiotici, anestetici, antidolorifici, garze …</a:t>
            </a:r>
            <a:r>
              <a:rPr lang="it-IT" b="1" i="0" dirty="0">
                <a:solidFill>
                  <a:schemeClr val="bg1"/>
                </a:solidFill>
                <a:effectLst/>
              </a:rPr>
              <a:t>» l’elenco è infinito.</a:t>
            </a:r>
          </a:p>
          <a:p>
            <a:r>
              <a:rPr lang="it-IT" b="1" dirty="0">
                <a:solidFill>
                  <a:schemeClr val="bg1"/>
                </a:solidFill>
              </a:rPr>
              <a:t>Ma lui dice: «</a:t>
            </a:r>
            <a:r>
              <a:rPr lang="it-IT" b="1" i="1" dirty="0">
                <a:solidFill>
                  <a:schemeClr val="bg1"/>
                </a:solidFill>
              </a:rPr>
              <a:t>Quindi io sono a Cuba e tentiamo di resistere</a:t>
            </a:r>
            <a:r>
              <a:rPr lang="it-IT" b="1" dirty="0">
                <a:solidFill>
                  <a:schemeClr val="bg1"/>
                </a:solidFill>
              </a:rPr>
              <a:t>».</a:t>
            </a:r>
          </a:p>
          <a:p>
            <a:r>
              <a:rPr lang="it-IT" b="1" dirty="0">
                <a:solidFill>
                  <a:schemeClr val="bg1"/>
                </a:solidFill>
              </a:rPr>
              <a:t>Con gli embarghi (cui partecipa anche l’Italia!) è persino difficile mandare gli aiuti.</a:t>
            </a:r>
          </a:p>
          <a:p>
            <a:r>
              <a:rPr lang="it-IT" b="1" dirty="0">
                <a:solidFill>
                  <a:schemeClr val="bg1"/>
                </a:solidFill>
              </a:rPr>
              <a:t>Ma c’è</a:t>
            </a:r>
            <a:r>
              <a:rPr lang="it-IT" b="1">
                <a:solidFill>
                  <a:schemeClr val="bg1"/>
                </a:solidFill>
              </a:rPr>
              <a:t>, paradossalmente, </a:t>
            </a:r>
            <a:r>
              <a:rPr lang="it-IT" b="1" dirty="0">
                <a:solidFill>
                  <a:schemeClr val="bg1"/>
                </a:solidFill>
              </a:rPr>
              <a:t>un segno evangelico. A Milano le donne cubane che fanno le prostitute si sono organizzate in chat e raccolgono tutto quello che possono per aiutare le loro famiglie. Fanno poi dei viaggi di andata e ritorno, giusto il tempo di consegnare gli aiuti e poi tornare a raccoglierne altri col loro lavoro.</a:t>
            </a:r>
          </a:p>
        </p:txBody>
      </p:sp>
    </p:spTree>
    <p:extLst>
      <p:ext uri="{BB962C8B-B14F-4D97-AF65-F5344CB8AC3E}">
        <p14:creationId xmlns:p14="http://schemas.microsoft.com/office/powerpoint/2010/main" val="2744155352"/>
      </p:ext>
    </p:extLst>
  </p:cSld>
  <p:clrMapOvr>
    <a:masterClrMapping/>
  </p:clrMapOvr>
  <mc:AlternateContent xmlns:mc="http://schemas.openxmlformats.org/markup-compatibility/2006" xmlns:p14="http://schemas.microsoft.com/office/powerpoint/2010/main">
    <mc:Choice Requires="p14">
      <p:transition spd="med" p14:dur="700" advTm="79300">
        <p:fade/>
      </p:transition>
    </mc:Choice>
    <mc:Fallback xmlns="">
      <p:transition spd="med" advTm="79300">
        <p:fade/>
      </p:transition>
    </mc:Fallback>
  </mc:AlternateContent>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7281</TotalTime>
  <Words>1978</Words>
  <Application>Microsoft Office PowerPoint</Application>
  <PresentationFormat>Presentazione su schermo (4:3)</PresentationFormat>
  <Paragraphs>55</Paragraphs>
  <Slides>10</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10</vt:i4>
      </vt:variant>
    </vt:vector>
  </HeadingPairs>
  <TitlesOfParts>
    <vt:vector size="18" baseType="lpstr">
      <vt:lpstr>Arial</vt:lpstr>
      <vt:lpstr>Calibri</vt:lpstr>
      <vt:lpstr>Calibri Light</vt:lpstr>
      <vt:lpstr>inherit</vt:lpstr>
      <vt:lpstr>Noto Sans</vt:lpstr>
      <vt:lpstr>PT Serif</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Daniela Paci</dc:creator>
  <cp:lastModifiedBy>Daniela Paci</cp:lastModifiedBy>
  <cp:revision>732</cp:revision>
  <dcterms:created xsi:type="dcterms:W3CDTF">2020-05-07T07:54:40Z</dcterms:created>
  <dcterms:modified xsi:type="dcterms:W3CDTF">2026-06-25T13:51:02Z</dcterms:modified>
</cp:coreProperties>
</file>